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09" r:id="rId2"/>
    <p:sldId id="279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12" r:id="rId15"/>
    <p:sldId id="311" r:id="rId16"/>
  </p:sldIdLst>
  <p:sldSz cx="12192000" cy="6858000"/>
  <p:notesSz cx="6858000" cy="9144000"/>
  <p:embeddedFontLst>
    <p:embeddedFont>
      <p:font typeface="Calibri Light" panose="020F0302020204030204" pitchFamily="34" charset="0"/>
      <p:regular r:id="rId18"/>
      <p:italic r:id="rId19"/>
    </p:embeddedFont>
    <p:embeddedFont>
      <p:font typeface="Shruti" panose="020B0604020202020204" charset="0"/>
      <p:regular r:id="rId20"/>
      <p:bold r:id="rId21"/>
    </p:embeddedFont>
    <p:embeddedFont>
      <p:font typeface="Microsoft JhengHei" panose="020B0604030504040204" pitchFamily="34" charset="-120"/>
      <p:regular r:id="rId22"/>
      <p:bold r:id="rId23"/>
    </p:embeddedFont>
    <p:embeddedFont>
      <p:font typeface="Arial Unicode MS" panose="020B0604020202020204" pitchFamily="34" charset="-122"/>
      <p:regular r:id="rId24"/>
    </p:embeddedFont>
    <p:embeddedFont>
      <p:font typeface="Simplified Arabic Fixed" panose="020B0604020202020204" charset="-78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方正粗宋简体" panose="02010600030101010101" charset="-122"/>
      <p:regular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14" autoAdjust="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eg>
</file>

<file path=ppt/media/image13.jpg>
</file>

<file path=ppt/media/image14.jpeg>
</file>

<file path=ppt/media/image15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745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5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2017/8/12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17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29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428034" y="26912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你的钱包被偷了，很沮丧，但你第一个想到的人是我。当时我就下决心以后不管发生什么事我都会第一时间出现在你面前。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51451" y="2873467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小偷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341" y="1307328"/>
            <a:ext cx="2185093" cy="218509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99300" y="26912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20569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05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0" name="图片 5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919" y="1019353"/>
            <a:ext cx="1878018" cy="25040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文本框 61"/>
          <p:cNvSpPr txBox="1"/>
          <p:nvPr/>
        </p:nvSpPr>
        <p:spPr>
          <a:xfrm>
            <a:off x="7513122" y="3321973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阿米尔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·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汗的电影还是很精彩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，很幸运我能和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一起分享。想到两天不能见到你，我没控制住自己，说出了我的想法，相信我这不是冲动。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231478" y="365062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28824" y="28109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053675"/>
              </p:ext>
            </p:extLst>
          </p:nvPr>
        </p:nvGraphicFramePr>
        <p:xfrm>
          <a:off x="445397" y="1173479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401" y="901849"/>
            <a:ext cx="1959428" cy="26125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8" name="文本框 5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第一次你出现在我的梦里，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很美好。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醒来后我会让这个梦在现实中出现。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梦见你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13654" y="366695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43394" y="27545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124" y="951091"/>
            <a:ext cx="5253073" cy="1940193"/>
          </a:xfrm>
          <a:prstGeom prst="rect">
            <a:avLst/>
          </a:prstGeom>
        </p:spPr>
      </p:pic>
      <p:sp>
        <p:nvSpPr>
          <p:cNvPr id="58" name="文本框 57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特殊的日子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今天听了一次超好听的“演唱会” ，开心。还有那束小王子玫瑰花，它就像你一样很美，很普通，但是对于我来说又是那么唯一。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634312" y="544112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43394" y="27545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296203"/>
              </p:ext>
            </p:extLst>
          </p:nvPr>
        </p:nvGraphicFramePr>
        <p:xfrm>
          <a:off x="598361" y="1173479"/>
          <a:ext cx="539544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702"/>
                <a:gridCol w="717236"/>
                <a:gridCol w="779702"/>
                <a:gridCol w="779702"/>
                <a:gridCol w="779702"/>
                <a:gridCol w="779702"/>
                <a:gridCol w="779702"/>
              </a:tblGrid>
              <a:tr h="4055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42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615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小暑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42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61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42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61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润六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42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615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423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endParaRPr lang="zh-CN" altLang="en-US" sz="30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8" name="文本框 57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牵手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第一次牵你的手，筹划了好久还是一直没有勇气，也准备了好多话想对你说，可当牵起你的手时大脑已经一片空白，我知道我不会再放下了。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347" y="976738"/>
            <a:ext cx="2074359" cy="276581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663133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634312" y="266782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43394" y="2754598"/>
            <a:ext cx="20569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08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07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044858"/>
              </p:ext>
            </p:extLst>
          </p:nvPr>
        </p:nvGraphicFramePr>
        <p:xfrm>
          <a:off x="598363" y="1173479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30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 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 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七月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8" name="文本框 57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在一起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当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我听到你让我准备信物时，我知道你就是我的公主了。从今以后不管你怎样都有我在你身边，不管我怎样都有你在我身边！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537" y="1003825"/>
            <a:ext cx="2158815" cy="28784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18430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280380" y="53677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420939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“面向对象”看到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你的信息，彼此交换联系方式。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第一次和你聊天。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第一次聊天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315" y="1367669"/>
            <a:ext cx="1889446" cy="20268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793075" y="537604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见你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，有点紧张。送你喜欢的熊猫台灯，嘿嘿。一起去看川音听个人独唱，差点睡着，哈哈。那晚我失眠了。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75534" y="2870195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第一见面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441" y="1082946"/>
            <a:ext cx="2034713" cy="27129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075484" y="541115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简阳樱桃沟，一路上好到爆棚的运气，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闯码头的小萝莉，半条街的坏车子，风景优美的天鹅湖。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旅行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73" y="1016747"/>
            <a:ext cx="1521504" cy="27048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24386" y="536883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三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个人一起斗地主，赢了你和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QQ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的钱，你说我情商不够，哈哈。第一次吃你做的饭，我真的吃的很饱。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一起吃饭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28" y="1350485"/>
            <a:ext cx="2936132" cy="16515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123005" y="175077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聊天时你说我油嘴滑舌，让我百度怎么为女孩子制造惊喜。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当你拆开快递时，我看到你笑的很开心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很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开心很开心！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10074" y="2914331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第一个惊喜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63" name="表格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605955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26" name="Picture 2" descr="http://imgsrc.baidu.com/forum/w%3D580/sign=3a45f0f0037b02080cc93fe952d8f25f/b62d11dfa9ec8a1337648fb5fe03918fa0ecc06f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6" b="8129"/>
          <a:stretch/>
        </p:blipFill>
        <p:spPr bwMode="auto">
          <a:xfrm>
            <a:off x="6614978" y="1121742"/>
            <a:ext cx="1907652" cy="24954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36340" y="177491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280306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演唱会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，真的太嗨了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某个瞬间，看到你的侧脸很漂亮，你看的很认真！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140175" y="2789427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498081" y="3238198"/>
            <a:ext cx="45906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第一次看演唱会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138" y="924153"/>
            <a:ext cx="1823492" cy="24313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129901" y="181519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看完演唱会一起压马路，多想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那条路在长一点。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回家的路上我想了好多，我知道我喜欢上你了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033879" y="2761729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176282" y="3268987"/>
            <a:ext cx="4715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第一次散步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531" y="1180190"/>
            <a:ext cx="1864589" cy="248611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671451" y="270264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晚上聊天你说想吃大白兔奶糖，虽然加班到很晚很累，但我还是忍不住要买到送到你手里。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63075" y="2789426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大白兔奶糖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006" y="994410"/>
            <a:ext cx="1901423" cy="25352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1826</Words>
  <Application>Microsoft Office PowerPoint</Application>
  <PresentationFormat>宽屏</PresentationFormat>
  <Paragraphs>1024</Paragraphs>
  <Slides>15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Calibri Light</vt:lpstr>
      <vt:lpstr>Shruti</vt:lpstr>
      <vt:lpstr>Microsoft JhengHei</vt:lpstr>
      <vt:lpstr>Arial Unicode MS</vt:lpstr>
      <vt:lpstr>Simplified Arabic Fixed</vt:lpstr>
      <vt:lpstr>Calibri</vt:lpstr>
      <vt:lpstr>微软雅黑</vt:lpstr>
      <vt:lpstr>方正粗宋简体</vt:lpstr>
      <vt:lpstr>叶根友疾风草书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CLT</cp:lastModifiedBy>
  <cp:revision>238</cp:revision>
  <dcterms:created xsi:type="dcterms:W3CDTF">2013-12-19T10:27:54Z</dcterms:created>
  <dcterms:modified xsi:type="dcterms:W3CDTF">2017-08-12T10:07:12Z</dcterms:modified>
</cp:coreProperties>
</file>

<file path=docProps/thumbnail.jpeg>
</file>